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372B5C-CBE3-493F-A525-EE439A9ACF6F}" v="27" dt="2024-08-04T21:47:20.5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2568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[Student] Jade Nassif" userId="6c403966-f5fd-48e7-a085-2e37293d9d10" providerId="ADAL" clId="{AA372B5C-CBE3-493F-A525-EE439A9ACF6F}"/>
    <pc:docChg chg="undo redo custSel addSld delSld modSld modMainMaster modNotesMaster">
      <pc:chgData name="[Student] Jade Nassif" userId="6c403966-f5fd-48e7-a085-2e37293d9d10" providerId="ADAL" clId="{AA372B5C-CBE3-493F-A525-EE439A9ACF6F}" dt="2024-08-04T21:47:20.510" v="116"/>
      <pc:docMkLst>
        <pc:docMk/>
      </pc:docMkLst>
      <pc:sldChg chg="addSp delSp modSp new add del mod modNotes">
        <pc:chgData name="[Student] Jade Nassif" userId="6c403966-f5fd-48e7-a085-2e37293d9d10" providerId="ADAL" clId="{AA372B5C-CBE3-493F-A525-EE439A9ACF6F}" dt="2024-08-04T21:47:20.510" v="116"/>
        <pc:sldMkLst>
          <pc:docMk/>
          <pc:sldMk cId="1450448178" sldId="256"/>
        </pc:sldMkLst>
        <pc:spChg chg="add del">
          <ac:chgData name="[Student] Jade Nassif" userId="6c403966-f5fd-48e7-a085-2e37293d9d10" providerId="ADAL" clId="{AA372B5C-CBE3-493F-A525-EE439A9ACF6F}" dt="2024-08-04T21:36:44.063" v="25" actId="478"/>
          <ac:spMkLst>
            <pc:docMk/>
            <pc:sldMk cId="1450448178" sldId="256"/>
            <ac:spMk id="2" creationId="{4CBAD54A-96C5-FA06-F94C-DD436342B16C}"/>
          </ac:spMkLst>
        </pc:spChg>
        <pc:spChg chg="add del">
          <ac:chgData name="[Student] Jade Nassif" userId="6c403966-f5fd-48e7-a085-2e37293d9d10" providerId="ADAL" clId="{AA372B5C-CBE3-493F-A525-EE439A9ACF6F}" dt="2024-08-04T21:36:44.063" v="25" actId="478"/>
          <ac:spMkLst>
            <pc:docMk/>
            <pc:sldMk cId="1450448178" sldId="256"/>
            <ac:spMk id="3" creationId="{2F13051C-6972-D257-F8FB-6918D7F98948}"/>
          </ac:spMkLst>
        </pc:spChg>
        <pc:grpChg chg="add mod">
          <ac:chgData name="[Student] Jade Nassif" userId="6c403966-f5fd-48e7-a085-2e37293d9d10" providerId="ADAL" clId="{AA372B5C-CBE3-493F-A525-EE439A9ACF6F}" dt="2024-08-04T21:47:20.510" v="116"/>
          <ac:grpSpMkLst>
            <pc:docMk/>
            <pc:sldMk cId="1450448178" sldId="256"/>
            <ac:grpSpMk id="24" creationId="{75F0DF48-F9F5-5932-E7FC-1AC055E3DE38}"/>
          </ac:grpSpMkLst>
        </pc:grpChg>
        <pc:picChg chg="add del mod">
          <ac:chgData name="[Student] Jade Nassif" userId="6c403966-f5fd-48e7-a085-2e37293d9d10" providerId="ADAL" clId="{AA372B5C-CBE3-493F-A525-EE439A9ACF6F}" dt="2024-08-04T21:36:44.529" v="28" actId="478"/>
          <ac:picMkLst>
            <pc:docMk/>
            <pc:sldMk cId="1450448178" sldId="256"/>
            <ac:picMk id="5" creationId="{591B46DF-BA9D-E5E4-1DE5-2540F58DACD6}"/>
          </ac:picMkLst>
        </pc:picChg>
        <pc:picChg chg="add del mod modCrop">
          <ac:chgData name="[Student] Jade Nassif" userId="6c403966-f5fd-48e7-a085-2e37293d9d10" providerId="ADAL" clId="{AA372B5C-CBE3-493F-A525-EE439A9ACF6F}" dt="2024-08-04T21:41:48.744" v="76" actId="478"/>
          <ac:picMkLst>
            <pc:docMk/>
            <pc:sldMk cId="1450448178" sldId="256"/>
            <ac:picMk id="7" creationId="{A861919E-9D12-F27A-A149-BF4F1D02462E}"/>
          </ac:picMkLst>
        </pc:picChg>
        <pc:picChg chg="add del mod">
          <ac:chgData name="[Student] Jade Nassif" userId="6c403966-f5fd-48e7-a085-2e37293d9d10" providerId="ADAL" clId="{AA372B5C-CBE3-493F-A525-EE439A9ACF6F}" dt="2024-08-04T21:37:39.243" v="39" actId="478"/>
          <ac:picMkLst>
            <pc:docMk/>
            <pc:sldMk cId="1450448178" sldId="256"/>
            <ac:picMk id="9" creationId="{223DDCBD-4102-7E30-2A31-07485B7CE0CA}"/>
          </ac:picMkLst>
        </pc:picChg>
        <pc:picChg chg="add del mod">
          <ac:chgData name="[Student] Jade Nassif" userId="6c403966-f5fd-48e7-a085-2e37293d9d10" providerId="ADAL" clId="{AA372B5C-CBE3-493F-A525-EE439A9ACF6F}" dt="2024-08-04T21:38:53.114" v="44" actId="478"/>
          <ac:picMkLst>
            <pc:docMk/>
            <pc:sldMk cId="1450448178" sldId="256"/>
            <ac:picMk id="11" creationId="{7A196360-B72A-7087-182A-1B3B8C012E27}"/>
          </ac:picMkLst>
        </pc:picChg>
        <pc:picChg chg="add del mod modCrop">
          <ac:chgData name="[Student] Jade Nassif" userId="6c403966-f5fd-48e7-a085-2e37293d9d10" providerId="ADAL" clId="{AA372B5C-CBE3-493F-A525-EE439A9ACF6F}" dt="2024-08-04T21:41:47.278" v="75" actId="478"/>
          <ac:picMkLst>
            <pc:docMk/>
            <pc:sldMk cId="1450448178" sldId="256"/>
            <ac:picMk id="13" creationId="{41C3BDCE-9D51-A56E-CE09-F4EFB976B2B9}"/>
          </ac:picMkLst>
        </pc:picChg>
        <pc:picChg chg="add del mod">
          <ac:chgData name="[Student] Jade Nassif" userId="6c403966-f5fd-48e7-a085-2e37293d9d10" providerId="ADAL" clId="{AA372B5C-CBE3-493F-A525-EE439A9ACF6F}" dt="2024-08-04T21:42:11.436" v="80" actId="478"/>
          <ac:picMkLst>
            <pc:docMk/>
            <pc:sldMk cId="1450448178" sldId="256"/>
            <ac:picMk id="15" creationId="{7FC1C152-28B0-5A1C-3117-B6A1B482526A}"/>
          </ac:picMkLst>
        </pc:picChg>
        <pc:picChg chg="add del mod">
          <ac:chgData name="[Student] Jade Nassif" userId="6c403966-f5fd-48e7-a085-2e37293d9d10" providerId="ADAL" clId="{AA372B5C-CBE3-493F-A525-EE439A9ACF6F}" dt="2024-08-04T21:44:13.092" v="89" actId="478"/>
          <ac:picMkLst>
            <pc:docMk/>
            <pc:sldMk cId="1450448178" sldId="256"/>
            <ac:picMk id="17" creationId="{5920F548-AE15-8841-DECD-710017F79AC0}"/>
          </ac:picMkLst>
        </pc:picChg>
        <pc:picChg chg="add del mod">
          <ac:chgData name="[Student] Jade Nassif" userId="6c403966-f5fd-48e7-a085-2e37293d9d10" providerId="ADAL" clId="{AA372B5C-CBE3-493F-A525-EE439A9ACF6F}" dt="2024-08-04T21:44:12.588" v="88" actId="478"/>
          <ac:picMkLst>
            <pc:docMk/>
            <pc:sldMk cId="1450448178" sldId="256"/>
            <ac:picMk id="19" creationId="{93C8209D-D316-CCE1-F9A2-5EBCFA9A6903}"/>
          </ac:picMkLst>
        </pc:picChg>
        <pc:picChg chg="add mod modCrop">
          <ac:chgData name="[Student] Jade Nassif" userId="6c403966-f5fd-48e7-a085-2e37293d9d10" providerId="ADAL" clId="{AA372B5C-CBE3-493F-A525-EE439A9ACF6F}" dt="2024-08-04T21:47:20.510" v="116"/>
          <ac:picMkLst>
            <pc:docMk/>
            <pc:sldMk cId="1450448178" sldId="256"/>
            <ac:picMk id="21" creationId="{FDFBEAC5-78AC-5526-A5A9-AFBA1657447F}"/>
          </ac:picMkLst>
        </pc:picChg>
        <pc:picChg chg="add mod modCrop">
          <ac:chgData name="[Student] Jade Nassif" userId="6c403966-f5fd-48e7-a085-2e37293d9d10" providerId="ADAL" clId="{AA372B5C-CBE3-493F-A525-EE439A9ACF6F}" dt="2024-08-04T21:47:20.510" v="116"/>
          <ac:picMkLst>
            <pc:docMk/>
            <pc:sldMk cId="1450448178" sldId="256"/>
            <ac:picMk id="23" creationId="{7DFAB889-68C7-5C91-C54B-C149D76F4743}"/>
          </ac:picMkLst>
        </pc:picChg>
      </pc:sldChg>
      <pc:sldMasterChg chg="modSp modSldLayout">
        <pc:chgData name="[Student] Jade Nassif" userId="6c403966-f5fd-48e7-a085-2e37293d9d10" providerId="ADAL" clId="{AA372B5C-CBE3-493F-A525-EE439A9ACF6F}" dt="2024-08-04T21:47:20.510" v="116"/>
        <pc:sldMasterMkLst>
          <pc:docMk/>
          <pc:sldMasterMk cId="2038639658" sldId="2147483648"/>
        </pc:sldMasterMkLst>
        <pc:spChg chg="mod">
          <ac:chgData name="[Student] Jade Nassif" userId="6c403966-f5fd-48e7-a085-2e37293d9d10" providerId="ADAL" clId="{AA372B5C-CBE3-493F-A525-EE439A9ACF6F}" dt="2024-08-04T21:47:20.510" v="116"/>
          <ac:spMkLst>
            <pc:docMk/>
            <pc:sldMasterMk cId="2038639658" sldId="2147483648"/>
            <ac:spMk id="2" creationId="{444A69AA-589C-0C17-190E-4A35B693AA64}"/>
          </ac:spMkLst>
        </pc:spChg>
        <pc:spChg chg="mod">
          <ac:chgData name="[Student] Jade Nassif" userId="6c403966-f5fd-48e7-a085-2e37293d9d10" providerId="ADAL" clId="{AA372B5C-CBE3-493F-A525-EE439A9ACF6F}" dt="2024-08-04T21:47:20.510" v="116"/>
          <ac:spMkLst>
            <pc:docMk/>
            <pc:sldMasterMk cId="2038639658" sldId="2147483648"/>
            <ac:spMk id="3" creationId="{9228FAB4-3032-79ED-FD30-31C4C208696D}"/>
          </ac:spMkLst>
        </pc:spChg>
        <pc:spChg chg="mod">
          <ac:chgData name="[Student] Jade Nassif" userId="6c403966-f5fd-48e7-a085-2e37293d9d10" providerId="ADAL" clId="{AA372B5C-CBE3-493F-A525-EE439A9ACF6F}" dt="2024-08-04T21:47:20.510" v="116"/>
          <ac:spMkLst>
            <pc:docMk/>
            <pc:sldMasterMk cId="2038639658" sldId="2147483648"/>
            <ac:spMk id="4" creationId="{67A18B40-74AB-181A-C194-3DD6040DC8B2}"/>
          </ac:spMkLst>
        </pc:spChg>
        <pc:spChg chg="mod">
          <ac:chgData name="[Student] Jade Nassif" userId="6c403966-f5fd-48e7-a085-2e37293d9d10" providerId="ADAL" clId="{AA372B5C-CBE3-493F-A525-EE439A9ACF6F}" dt="2024-08-04T21:47:20.510" v="116"/>
          <ac:spMkLst>
            <pc:docMk/>
            <pc:sldMasterMk cId="2038639658" sldId="2147483648"/>
            <ac:spMk id="5" creationId="{3EE3B56E-D989-FCB2-7B29-6F1AD1F77E12}"/>
          </ac:spMkLst>
        </pc:spChg>
        <pc:spChg chg="mod">
          <ac:chgData name="[Student] Jade Nassif" userId="6c403966-f5fd-48e7-a085-2e37293d9d10" providerId="ADAL" clId="{AA372B5C-CBE3-493F-A525-EE439A9ACF6F}" dt="2024-08-04T21:47:20.510" v="116"/>
          <ac:spMkLst>
            <pc:docMk/>
            <pc:sldMasterMk cId="2038639658" sldId="2147483648"/>
            <ac:spMk id="6" creationId="{A11BBB33-145A-D7D6-D4B9-24C445DD3658}"/>
          </ac:spMkLst>
        </pc:spChg>
        <pc:sldLayoutChg chg="modSp">
          <pc:chgData name="[Student] Jade Nassif" userId="6c403966-f5fd-48e7-a085-2e37293d9d10" providerId="ADAL" clId="{AA372B5C-CBE3-493F-A525-EE439A9ACF6F}" dt="2024-08-04T21:47:20.510" v="116"/>
          <pc:sldLayoutMkLst>
            <pc:docMk/>
            <pc:sldMasterMk cId="2038639658" sldId="2147483648"/>
            <pc:sldLayoutMk cId="1336074874" sldId="2147483649"/>
          </pc:sldLayoutMkLst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1336074874" sldId="2147483649"/>
              <ac:spMk id="2" creationId="{38762683-BFAF-1E51-700D-003012DEADE8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1336074874" sldId="2147483649"/>
              <ac:spMk id="3" creationId="{DE0C115A-A42C-0FD8-5C10-A48BECB86130}"/>
            </ac:spMkLst>
          </pc:spChg>
        </pc:sldLayoutChg>
        <pc:sldLayoutChg chg="modSp">
          <pc:chgData name="[Student] Jade Nassif" userId="6c403966-f5fd-48e7-a085-2e37293d9d10" providerId="ADAL" clId="{AA372B5C-CBE3-493F-A525-EE439A9ACF6F}" dt="2024-08-04T21:47:20.510" v="116"/>
          <pc:sldLayoutMkLst>
            <pc:docMk/>
            <pc:sldMasterMk cId="2038639658" sldId="2147483648"/>
            <pc:sldLayoutMk cId="2154896649" sldId="2147483651"/>
          </pc:sldLayoutMkLst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2154896649" sldId="2147483651"/>
              <ac:spMk id="2" creationId="{487F5926-A0C4-DDC5-B0AC-3D57AEDC9846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2154896649" sldId="2147483651"/>
              <ac:spMk id="3" creationId="{AB3FFD07-5DC1-F7CF-62B1-CF3AC8883850}"/>
            </ac:spMkLst>
          </pc:spChg>
        </pc:sldLayoutChg>
        <pc:sldLayoutChg chg="modSp">
          <pc:chgData name="[Student] Jade Nassif" userId="6c403966-f5fd-48e7-a085-2e37293d9d10" providerId="ADAL" clId="{AA372B5C-CBE3-493F-A525-EE439A9ACF6F}" dt="2024-08-04T21:47:20.510" v="116"/>
          <pc:sldLayoutMkLst>
            <pc:docMk/>
            <pc:sldMasterMk cId="2038639658" sldId="2147483648"/>
            <pc:sldLayoutMk cId="536299519" sldId="2147483652"/>
          </pc:sldLayoutMkLst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536299519" sldId="2147483652"/>
              <ac:spMk id="3" creationId="{C66AB303-C4EE-79F5-2DC1-7CF99FA6D427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536299519" sldId="2147483652"/>
              <ac:spMk id="4" creationId="{F5A728AD-4772-7D64-E869-1A5E87F7AD36}"/>
            </ac:spMkLst>
          </pc:spChg>
        </pc:sldLayoutChg>
        <pc:sldLayoutChg chg="modSp">
          <pc:chgData name="[Student] Jade Nassif" userId="6c403966-f5fd-48e7-a085-2e37293d9d10" providerId="ADAL" clId="{AA372B5C-CBE3-493F-A525-EE439A9ACF6F}" dt="2024-08-04T21:47:20.510" v="116"/>
          <pc:sldLayoutMkLst>
            <pc:docMk/>
            <pc:sldMasterMk cId="2038639658" sldId="2147483648"/>
            <pc:sldLayoutMk cId="371603838" sldId="2147483653"/>
          </pc:sldLayoutMkLst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371603838" sldId="2147483653"/>
              <ac:spMk id="2" creationId="{E06972B5-AD75-C665-ED3A-A9D3DF891A80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371603838" sldId="2147483653"/>
              <ac:spMk id="3" creationId="{8B57820B-18F5-DC35-10B1-7C2CA7C488B8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371603838" sldId="2147483653"/>
              <ac:spMk id="4" creationId="{F949CD66-DEA0-1CDB-8800-8EDCF4CCB822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371603838" sldId="2147483653"/>
              <ac:spMk id="5" creationId="{EE238DB0-FF31-B852-9DA0-8669A5DA70C8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371603838" sldId="2147483653"/>
              <ac:spMk id="6" creationId="{19001580-F646-CFC6-6954-3DE5CE28F957}"/>
            </ac:spMkLst>
          </pc:spChg>
        </pc:sldLayoutChg>
        <pc:sldLayoutChg chg="modSp">
          <pc:chgData name="[Student] Jade Nassif" userId="6c403966-f5fd-48e7-a085-2e37293d9d10" providerId="ADAL" clId="{AA372B5C-CBE3-493F-A525-EE439A9ACF6F}" dt="2024-08-04T21:47:20.510" v="116"/>
          <pc:sldLayoutMkLst>
            <pc:docMk/>
            <pc:sldMasterMk cId="2038639658" sldId="2147483648"/>
            <pc:sldLayoutMk cId="2226207749" sldId="2147483656"/>
          </pc:sldLayoutMkLst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2226207749" sldId="2147483656"/>
              <ac:spMk id="2" creationId="{547DFD42-E999-B8D4-4A8A-383629102676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2226207749" sldId="2147483656"/>
              <ac:spMk id="3" creationId="{5D81A613-4747-5CC2-C36C-81391DA26FFA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2226207749" sldId="2147483656"/>
              <ac:spMk id="4" creationId="{9002BE7B-3A4F-6624-F065-D00BF9C2804B}"/>
            </ac:spMkLst>
          </pc:spChg>
        </pc:sldLayoutChg>
        <pc:sldLayoutChg chg="modSp">
          <pc:chgData name="[Student] Jade Nassif" userId="6c403966-f5fd-48e7-a085-2e37293d9d10" providerId="ADAL" clId="{AA372B5C-CBE3-493F-A525-EE439A9ACF6F}" dt="2024-08-04T21:47:20.510" v="116"/>
          <pc:sldLayoutMkLst>
            <pc:docMk/>
            <pc:sldMasterMk cId="2038639658" sldId="2147483648"/>
            <pc:sldLayoutMk cId="522710403" sldId="2147483657"/>
          </pc:sldLayoutMkLst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522710403" sldId="2147483657"/>
              <ac:spMk id="2" creationId="{0BFDC101-087E-29AB-BECE-6B2604AE482D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522710403" sldId="2147483657"/>
              <ac:spMk id="3" creationId="{DE95C721-4EB2-0F8A-C44D-9F06976EC76B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522710403" sldId="2147483657"/>
              <ac:spMk id="4" creationId="{697F8F68-D155-1189-CB3F-14B5FB8F8BB8}"/>
            </ac:spMkLst>
          </pc:spChg>
        </pc:sldLayoutChg>
        <pc:sldLayoutChg chg="modSp">
          <pc:chgData name="[Student] Jade Nassif" userId="6c403966-f5fd-48e7-a085-2e37293d9d10" providerId="ADAL" clId="{AA372B5C-CBE3-493F-A525-EE439A9ACF6F}" dt="2024-08-04T21:47:20.510" v="116"/>
          <pc:sldLayoutMkLst>
            <pc:docMk/>
            <pc:sldMasterMk cId="2038639658" sldId="2147483648"/>
            <pc:sldLayoutMk cId="2450331143" sldId="2147483659"/>
          </pc:sldLayoutMkLst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2450331143" sldId="2147483659"/>
              <ac:spMk id="2" creationId="{02F98992-C80F-3BAE-133E-EBEE05186FF3}"/>
            </ac:spMkLst>
          </pc:spChg>
          <pc:spChg chg="mod">
            <ac:chgData name="[Student] Jade Nassif" userId="6c403966-f5fd-48e7-a085-2e37293d9d10" providerId="ADAL" clId="{AA372B5C-CBE3-493F-A525-EE439A9ACF6F}" dt="2024-08-04T21:47:20.510" v="116"/>
            <ac:spMkLst>
              <pc:docMk/>
              <pc:sldMasterMk cId="2038639658" sldId="2147483648"/>
              <pc:sldLayoutMk cId="2450331143" sldId="2147483659"/>
              <ac:spMk id="3" creationId="{66A0A0FB-56B3-78FE-1A55-9A8FE3BAB29F}"/>
            </ac:spMkLst>
          </pc:spChg>
        </pc:sldLayoutChg>
      </pc:sldMaster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891D8-0CE8-46CC-8042-C07D8883DD2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0D7127-A9B3-44E5-82B7-41BC71406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603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0D7127-A9B3-44E5-82B7-41BC714068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04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62683-BFAF-1E51-700D-003012DEAD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C115A-A42C-0FD8-5C10-A48BECB86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4" indent="0" algn="ctr">
              <a:buNone/>
              <a:defRPr sz="2000"/>
            </a:lvl2pPr>
            <a:lvl3pPr marL="914367" indent="0" algn="ctr">
              <a:buNone/>
              <a:defRPr sz="1800"/>
            </a:lvl3pPr>
            <a:lvl4pPr marL="1371551" indent="0" algn="ctr">
              <a:buNone/>
              <a:defRPr sz="1600"/>
            </a:lvl4pPr>
            <a:lvl5pPr marL="1828734" indent="0" algn="ctr">
              <a:buNone/>
              <a:defRPr sz="1600"/>
            </a:lvl5pPr>
            <a:lvl6pPr marL="2285918" indent="0" algn="ctr">
              <a:buNone/>
              <a:defRPr sz="1600"/>
            </a:lvl6pPr>
            <a:lvl7pPr marL="2743102" indent="0" algn="ctr">
              <a:buNone/>
              <a:defRPr sz="1600"/>
            </a:lvl7pPr>
            <a:lvl8pPr marL="3200285" indent="0" algn="ctr">
              <a:buNone/>
              <a:defRPr sz="1600"/>
            </a:lvl8pPr>
            <a:lvl9pPr marL="365746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6E60E-FDC0-63DA-1F92-3BF5A7FE7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21479-05A0-E50B-E775-2724FEFCB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AA273-2C4C-4541-622F-20E336A65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074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BFCE9-4944-34BD-7F07-3EEC3AFA3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971266-75F6-0CA7-5F08-8F8C679F81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5B4B4-A9D5-21BB-4DD1-7CBB2AB0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2806B4-AEB5-A930-2D09-78E4F038E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016DA-AEC8-A0AA-4010-BBECFF85B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42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98992-C80F-3BAE-133E-EBEE05186F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6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A0A0FB-56B3-78FE-1A55-9A8FE3BAB2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6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6260D-CD31-E5F9-C083-5CFAD8F06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4A87C-5AE0-85AD-6356-EE980931C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A31F4-FC34-C2E0-E8B3-C3A9B07B8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31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B0B95-5109-DEC5-E891-4210497FB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B8B60-E9F3-12DE-D1B5-12E122D9D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815B9-07D3-569E-3FD8-03E69FDB5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27ADA-64F4-B7BD-8D18-8D796EF57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07322-15F0-C3BD-2B35-7C47C25AA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3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F5926-A0C4-DDC5-B0AC-3D57AEDC9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FFD07-5DC1-F7CF-62B1-CF3AC8883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184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367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551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734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5918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102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285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469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6ED2F-F5CA-CC9D-232A-13D882E76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EEAC26-87AC-B76B-8EAB-312141028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F5742-4610-D84E-A34D-7C0A0452A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96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AD675-01CF-CF48-C5E2-3BE31A015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AB303-C4EE-79F5-2DC1-7CF99FA6D4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A728AD-4772-7D64-E869-1A5E87F7A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DCFDD-70B0-6BA1-728B-EA66AC5D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98D28-ACA4-9D9B-68A9-9D4DC1757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A9C36-8D58-8139-D146-3A44F90ED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299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972B5-AD75-C665-ED3A-A9D3DF891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7820B-18F5-DC35-10B1-7C2CA7C48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4" indent="0">
              <a:buNone/>
              <a:defRPr sz="2000" b="1"/>
            </a:lvl2pPr>
            <a:lvl3pPr marL="914367" indent="0">
              <a:buNone/>
              <a:defRPr sz="1800" b="1"/>
            </a:lvl3pPr>
            <a:lvl4pPr marL="1371551" indent="0">
              <a:buNone/>
              <a:defRPr sz="1600" b="1"/>
            </a:lvl4pPr>
            <a:lvl5pPr marL="1828734" indent="0">
              <a:buNone/>
              <a:defRPr sz="1600" b="1"/>
            </a:lvl5pPr>
            <a:lvl6pPr marL="2285918" indent="0">
              <a:buNone/>
              <a:defRPr sz="1600" b="1"/>
            </a:lvl6pPr>
            <a:lvl7pPr marL="2743102" indent="0">
              <a:buNone/>
              <a:defRPr sz="1600" b="1"/>
            </a:lvl7pPr>
            <a:lvl8pPr marL="3200285" indent="0">
              <a:buNone/>
              <a:defRPr sz="1600" b="1"/>
            </a:lvl8pPr>
            <a:lvl9pPr marL="365746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49CD66-DEA0-1CDB-8800-8EDCF4CCB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238DB0-FF31-B852-9DA0-8669A5DA70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4" indent="0">
              <a:buNone/>
              <a:defRPr sz="2000" b="1"/>
            </a:lvl2pPr>
            <a:lvl3pPr marL="914367" indent="0">
              <a:buNone/>
              <a:defRPr sz="1800" b="1"/>
            </a:lvl3pPr>
            <a:lvl4pPr marL="1371551" indent="0">
              <a:buNone/>
              <a:defRPr sz="1600" b="1"/>
            </a:lvl4pPr>
            <a:lvl5pPr marL="1828734" indent="0">
              <a:buNone/>
              <a:defRPr sz="1600" b="1"/>
            </a:lvl5pPr>
            <a:lvl6pPr marL="2285918" indent="0">
              <a:buNone/>
              <a:defRPr sz="1600" b="1"/>
            </a:lvl6pPr>
            <a:lvl7pPr marL="2743102" indent="0">
              <a:buNone/>
              <a:defRPr sz="1600" b="1"/>
            </a:lvl7pPr>
            <a:lvl8pPr marL="3200285" indent="0">
              <a:buNone/>
              <a:defRPr sz="1600" b="1"/>
            </a:lvl8pPr>
            <a:lvl9pPr marL="365746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001580-F646-CFC6-6954-3DE5CE28F9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D7C839-2FD8-9806-C566-909A02DAD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42233D-46C8-0917-B597-CA77D6C7C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52475A-5D41-E20F-B868-2B7134868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03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2A52A-3204-0B84-6AB9-A78D93C03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36EE51-EFA7-B3CB-2750-2AAE5F618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978588-D4BE-4059-E84D-1548ED96F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A212-ECB6-F0A7-BCE9-E781C5F77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5EE5A4-3922-0798-E543-E9448967D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ED41D6-B874-CFB5-CFB1-6078B59FC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4FC84F-4862-B3B9-B6F8-2E72D7AD6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88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DFD42-E999-B8D4-4A8A-383629102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1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1A613-4747-5CC2-C36C-81391DA26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02BE7B-3A4F-6624-F065-D00BF9C28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4" indent="0">
              <a:buNone/>
              <a:defRPr sz="1400"/>
            </a:lvl2pPr>
            <a:lvl3pPr marL="914367" indent="0">
              <a:buNone/>
              <a:defRPr sz="1200"/>
            </a:lvl3pPr>
            <a:lvl4pPr marL="1371551" indent="0">
              <a:buNone/>
              <a:defRPr sz="1000"/>
            </a:lvl4pPr>
            <a:lvl5pPr marL="1828734" indent="0">
              <a:buNone/>
              <a:defRPr sz="1000"/>
            </a:lvl5pPr>
            <a:lvl6pPr marL="2285918" indent="0">
              <a:buNone/>
              <a:defRPr sz="1000"/>
            </a:lvl6pPr>
            <a:lvl7pPr marL="2743102" indent="0">
              <a:buNone/>
              <a:defRPr sz="1000"/>
            </a:lvl7pPr>
            <a:lvl8pPr marL="3200285" indent="0">
              <a:buNone/>
              <a:defRPr sz="1000"/>
            </a:lvl8pPr>
            <a:lvl9pPr marL="365746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ACADC6-5EB6-B6BB-5944-FC257E020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AD9FC-7A4D-78D3-8191-9895737AD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BDB4A6-0EB8-0DBD-BF5B-6ADBBEFA0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07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DC101-087E-29AB-BECE-6B2604AE4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1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95C721-4EB2-0F8A-C44D-9F06976EC7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6"/>
          </a:xfrm>
        </p:spPr>
        <p:txBody>
          <a:bodyPr/>
          <a:lstStyle>
            <a:lvl1pPr marL="0" indent="0">
              <a:buNone/>
              <a:defRPr sz="3200"/>
            </a:lvl1pPr>
            <a:lvl2pPr marL="457184" indent="0">
              <a:buNone/>
              <a:defRPr sz="2800"/>
            </a:lvl2pPr>
            <a:lvl3pPr marL="914367" indent="0">
              <a:buNone/>
              <a:defRPr sz="2400"/>
            </a:lvl3pPr>
            <a:lvl4pPr marL="1371551" indent="0">
              <a:buNone/>
              <a:defRPr sz="2000"/>
            </a:lvl4pPr>
            <a:lvl5pPr marL="1828734" indent="0">
              <a:buNone/>
              <a:defRPr sz="2000"/>
            </a:lvl5pPr>
            <a:lvl6pPr marL="2285918" indent="0">
              <a:buNone/>
              <a:defRPr sz="2000"/>
            </a:lvl6pPr>
            <a:lvl7pPr marL="2743102" indent="0">
              <a:buNone/>
              <a:defRPr sz="2000"/>
            </a:lvl7pPr>
            <a:lvl8pPr marL="3200285" indent="0">
              <a:buNone/>
              <a:defRPr sz="2000"/>
            </a:lvl8pPr>
            <a:lvl9pPr marL="365746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7F8F68-D155-1189-CB3F-14B5FB8F8B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4" indent="0">
              <a:buNone/>
              <a:defRPr sz="1400"/>
            </a:lvl2pPr>
            <a:lvl3pPr marL="914367" indent="0">
              <a:buNone/>
              <a:defRPr sz="1200"/>
            </a:lvl3pPr>
            <a:lvl4pPr marL="1371551" indent="0">
              <a:buNone/>
              <a:defRPr sz="1000"/>
            </a:lvl4pPr>
            <a:lvl5pPr marL="1828734" indent="0">
              <a:buNone/>
              <a:defRPr sz="1000"/>
            </a:lvl5pPr>
            <a:lvl6pPr marL="2285918" indent="0">
              <a:buNone/>
              <a:defRPr sz="1000"/>
            </a:lvl6pPr>
            <a:lvl7pPr marL="2743102" indent="0">
              <a:buNone/>
              <a:defRPr sz="1000"/>
            </a:lvl7pPr>
            <a:lvl8pPr marL="3200285" indent="0">
              <a:buNone/>
              <a:defRPr sz="1000"/>
            </a:lvl8pPr>
            <a:lvl9pPr marL="365746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AC84D8-3F19-045B-EE32-E8424AD09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546D9-7C9A-BB78-46C4-52E128A24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0338CD-009A-D32D-A14B-16AEAD58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710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4A69AA-589C-0C17-190E-4A35B693A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8FAB4-3032-79ED-FD30-31C4C2086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18B40-74AB-181A-C194-3DD6040DC8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513FBD-EEF1-4B9A-88C1-F15C03973C4B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3B56E-D989-FCB2-7B29-6F1AD1F77E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BBB33-145A-D7D6-D4B9-24C445DD36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2A0556-55FF-48CC-9893-D2D8F1E75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3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2" indent="-228592" algn="l" defTabSz="91436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5" indent="-228592" algn="l" defTabSz="91436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9" indent="-228592" algn="l" defTabSz="91436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43" indent="-228592" algn="l" defTabSz="91436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26" indent="-228592" algn="l" defTabSz="91436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10" indent="-228592" algn="l" defTabSz="91436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0" indent="-228592" algn="l" defTabSz="91436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4" algn="l" defTabSz="9143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1" algn="l" defTabSz="9143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2" algn="l" defTabSz="9143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5" algn="l" defTabSz="9143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75F0DF48-F9F5-5932-E7FC-1AC055E3DE38}"/>
              </a:ext>
            </a:extLst>
          </p:cNvPr>
          <p:cNvGrpSpPr/>
          <p:nvPr/>
        </p:nvGrpSpPr>
        <p:grpSpPr>
          <a:xfrm>
            <a:off x="-4104430" y="951927"/>
            <a:ext cx="20400863" cy="4954149"/>
            <a:chOff x="-7734301" y="1354553"/>
            <a:chExt cx="20400863" cy="4954149"/>
          </a:xfrm>
        </p:grpSpPr>
        <p:pic>
          <p:nvPicPr>
            <p:cNvPr id="21" name="Picture 20" descr="A black and white image of a triangle&#10;&#10;Description automatically generated">
              <a:extLst>
                <a:ext uri="{FF2B5EF4-FFF2-40B4-BE49-F238E27FC236}">
                  <a16:creationId xmlns:a16="http://schemas.microsoft.com/office/drawing/2014/main" id="{FDFBEAC5-78AC-5526-A5A9-AFBA165744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979"/>
            <a:stretch/>
          </p:blipFill>
          <p:spPr>
            <a:xfrm>
              <a:off x="474562" y="1354554"/>
              <a:ext cx="12192000" cy="4954148"/>
            </a:xfrm>
            <a:prstGeom prst="rect">
              <a:avLst/>
            </a:prstGeom>
          </p:spPr>
        </p:pic>
        <p:pic>
          <p:nvPicPr>
            <p:cNvPr id="23" name="Picture 22" descr="A black and white image of a black line&#10;&#10;Description automatically generated">
              <a:extLst>
                <a:ext uri="{FF2B5EF4-FFF2-40B4-BE49-F238E27FC236}">
                  <a16:creationId xmlns:a16="http://schemas.microsoft.com/office/drawing/2014/main" id="{7DFAB889-68C7-5C91-C54B-C149D76F47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9" t="4979"/>
            <a:stretch/>
          </p:blipFill>
          <p:spPr>
            <a:xfrm>
              <a:off x="-7734301" y="1354553"/>
              <a:ext cx="11380047" cy="49541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50448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226</TotalTime>
  <Words>1</Words>
  <Application>Microsoft Office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[Student] Jade Nassif</dc:creator>
  <cp:lastModifiedBy>[Student] Jade Nassif</cp:lastModifiedBy>
  <cp:revision>1</cp:revision>
  <dcterms:created xsi:type="dcterms:W3CDTF">2024-08-04T18:00:29Z</dcterms:created>
  <dcterms:modified xsi:type="dcterms:W3CDTF">2024-08-04T21:47:24Z</dcterms:modified>
</cp:coreProperties>
</file>

<file path=docProps/thumbnail.jpeg>
</file>